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82" r:id="rId7"/>
    <p:sldId id="261" r:id="rId8"/>
    <p:sldId id="262" r:id="rId9"/>
    <p:sldId id="283" r:id="rId10"/>
    <p:sldId id="265" r:id="rId11"/>
    <p:sldId id="264" r:id="rId12"/>
    <p:sldId id="284" r:id="rId13"/>
    <p:sldId id="286" r:id="rId14"/>
    <p:sldId id="287" r:id="rId15"/>
    <p:sldId id="28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5CDB36-2141-4DA8-9BD5-C11D2E389F64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61DF23-1E17-489D-9702-7B000F00B3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246720" cy="451085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kern="1800" dirty="0" smtClean="0">
                <a:latin typeface="Trebuchet MS"/>
                <a:ea typeface="Times New Roman"/>
                <a:cs typeface="Times New Roman"/>
              </a:rPr>
              <a:t/>
            </a:r>
            <a:br>
              <a:rPr lang="ru-RU" b="1" kern="1800" dirty="0" smtClean="0">
                <a:latin typeface="Trebuchet MS"/>
                <a:ea typeface="Times New Roman"/>
                <a:cs typeface="Times New Roman"/>
              </a:rPr>
            </a:br>
            <a: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«Ромодановский детский сад комбинированного вида»</a:t>
            </a:r>
            <a:b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000" b="1" kern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Рекомендации для воспитателей по построению предметно- игровой среды с учетом гендерного подхода.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229200"/>
            <a:ext cx="6400800" cy="1473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Подготовили:  воспитатели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Николаева И.А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Жбанова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3825507" cy="32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03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28654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Подбор материалов и оборудования с учетом </a:t>
            </a:r>
            <a:r>
              <a:rPr lang="ru-RU" b="1" dirty="0" err="1" smtClean="0">
                <a:latin typeface="Times New Roman"/>
                <a:ea typeface="Times New Roman"/>
                <a:cs typeface="Times New Roman"/>
              </a:rPr>
              <a:t>гендерных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особенностей детей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Примерный перечень игр и игрушек для младшего возраста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u="sng" dirty="0" smtClean="0">
                <a:latin typeface="Times New Roman"/>
                <a:ea typeface="Calibri"/>
                <a:cs typeface="Times New Roman"/>
              </a:rPr>
              <a:t>для мальчиков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Деревянные, пластмассовые и металлические машины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Простой конструктор среднего размера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Фигурки людей и животных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Разрезные картинки из 2- 3 частей с изображением</a:t>
            </a:r>
          </a:p>
          <a:p>
            <a:pPr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машин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Игра «Маленький слесарь»</a:t>
            </a:r>
          </a:p>
          <a:p>
            <a:pPr>
              <a:lnSpc>
                <a:spcPct val="115000"/>
              </a:lnSpc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lang="ru-RU" i="1" u="sng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3" name="Рисунок 2" descr="238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214686"/>
            <a:ext cx="2490790" cy="32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5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285728"/>
            <a:ext cx="8463313" cy="63836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i="1" u="sng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i="1" u="sng" dirty="0" smtClean="0">
                <a:latin typeface="Times New Roman"/>
                <a:ea typeface="Times New Roman"/>
                <a:cs typeface="Times New Roman"/>
              </a:rPr>
              <a:t>для девочек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i="1" u="sng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Куклы среднего размера и комплект одежды для них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Коляски среднего размера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Тряпичная кукла с заплетающими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косичками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Кукла- игрушка на пуговицах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Разрезные картинки и </a:t>
            </a:r>
            <a:r>
              <a:rPr lang="ru-RU" sz="2900" dirty="0" err="1" smtClean="0">
                <a:latin typeface="Times New Roman"/>
                <a:ea typeface="Times New Roman"/>
                <a:cs typeface="Times New Roman"/>
              </a:rPr>
              <a:t>пазлы</a:t>
            </a: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 с изображением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 кукол.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" name="Рисунок 2" descr="deti-v-detskom-sadu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643182"/>
            <a:ext cx="4214810" cy="42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7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51623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Примерный перечень игр и игрушек для среднего возраста</a:t>
            </a:r>
            <a:b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мальчиков:</a:t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Деревянные, пластмассовые и металлические машины разных размеров, цветов, моделей.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- фигурки людей и животных для обыгрывания построек.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- Разрезные картинки из 4 и более частей.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Пазлы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с изображением машин.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- Небольшой строительный материал.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девочек:</a:t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Куклы среднего размера и комплекты одежды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них.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Набор мебели и посуды для кукол.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Тряпичная кукла с заплетающими косичками.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Разрезные картинки с изображением кукол.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Плоскостные изображения кукол и комплектов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одежды для них.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086785"/>
            <a:ext cx="3942931" cy="377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625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Примерный перечень игр и игрушек для старшего возраста</a:t>
            </a:r>
            <a:b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мальчиков:</a:t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Модели транспортов разных цветов и моделей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Сборные модели транспорта.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Фигурки людей и животных.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Разрезные картинки из 8- 12 частей с изображением машин.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изображением машин.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Автомобильные каталоги и проспекты автосалонов.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Металлический конструктор 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девочек:</a:t>
            </a:r>
            <a:br>
              <a:rPr lang="ru-RU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Куклы разного  размера и комплекты одежды на них.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Набор мебели и посуды для кукол.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Разрезные картинки  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изображением кукол.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Плоскостные изображения кукол и комплектов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одежды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них.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Каталоги модной одежды и аксессуаров.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854_html_m521c4f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285860"/>
            <a:ext cx="2285984" cy="2470886"/>
          </a:xfrm>
          <a:prstGeom prst="rect">
            <a:avLst/>
          </a:prstGeom>
        </p:spPr>
      </p:pic>
      <p:pic>
        <p:nvPicPr>
          <p:cNvPr id="4" name="Рисунок 3" descr="139274_html_bfd37d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286256"/>
            <a:ext cx="2020867" cy="2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773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образом, создавая предметно- игровую среду,  с учетом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особенностей, нужно предоставлять возможность, как мальчикам, так и девочкам, проявлять свои склонности в соответствии с принятыми в обществе эталонами мужественности и женственности.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571744"/>
            <a:ext cx="6500858" cy="4286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3765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Адлер А.  Воспитание детей, взаимодействие полов- Ростов на Дону, 1998.- 124 стр.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2.Еремеева В.Д  Мальчики и девочки: Учить по- разному, любить по- разному. Издательство «Учебная литература» 2008. 160 стр.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В детском саду - Конкурсы - скачать - Сценки, монологи, миниатюры, сценарии, конкурсы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161155" cy="356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711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24825" cy="37052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Гендерное воспитание – это формирование у детей представлений о настоящих мужчинах и женщинах, а это необходимо для нормальной и эффективной социализации личности.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4" name="Рисунок 3" descr="Фото-Батл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024336" cy="194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376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Одним из требований к структуре образовательной программы, изложенных в   Федеральном государственном образовательном стандарте дошкольного образования является обеспечение  развития личности детей дошкольного возраста в различных видах общения и деятельности с учетом их индивидуальных особенностей.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Для того, чтобы выполнить данное требование воспитатели должны в своей работе учитывать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гендерные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особенности и потребности ребенка.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u="sng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Гендер</a:t>
            </a:r>
            <a:r>
              <a:rPr lang="ru-RU" sz="20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означает социальный пол, различия между мужчинами и женщинами, зависящие от социальных условий.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Предметно –игровая среда, как известно,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Эффективное средство формирования личности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Ребенка, источник его индивидуальных знаний 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и социального опыта. Эта среда не только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Обеспечивает разные виды активности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дошкольника, но и является основой его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Самостоятельной деятельности.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Рисунок 3" descr="Конкурс-выставка совместных поделок детей и родителей на тему &quot;Что такое добро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3407754"/>
            <a:ext cx="3935730" cy="307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272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301923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Психологами доказано, что девочки и мальчики по-разному воспринимают окружающую действительность, по- разному обучаются, запоминают, думают. Девочки превосходят мальчиков в вербальных способностях, а мальчики сильнее девочек в визуально – пространственных. У мальчиков выше, чем у девочек математические способности. Но при этом они более агрессивны, чем девочки.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 коллективе - ГБДОУ детский сад 25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9" y="2857496"/>
            <a:ext cx="4857784" cy="400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7624357" cy="4746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Факторы, учитывающиеся при организации предметно- игровой среды акцентом гендерного подхода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среды должно быть построено в соответствии с основными элементами социальной культуры.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Её основные объекты должны быть включены в разные виды деятельности ( познавательную, речевую, игровую, коммуникативную, двигательную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Учитываются, как возрастные так и социально- психологические особенности ребенка.( обеспечивает оптимальный баланс совместной и самостоятельной деятельности детей)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Учитывается возрастная и гендерная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адрессованость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оборудования и 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6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4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ориентиры при организации предметно- 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игровой среды, с учетом гендерного подхода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учет гендерного пространства группы (количество мальчиков и количество девочек)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учет этапов развития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идентичности мальчиков и девочек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учет психологических особенностей развития девочек и мальчиков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Особенности психологических портретов мальчиков и девочек при организации предметно – игровой среды</a:t>
            </a:r>
          </a:p>
          <a:p>
            <a:pPr>
              <a:buNone/>
            </a:pPr>
            <a:r>
              <a:rPr lang="ru-RU" sz="2000" dirty="0" smtClean="0"/>
              <a:t>В центре внимания интересов и потребностей девочки с раннего возраста находится человек и сфера его непосредственного бытия.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Девочек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чаще привлекают домашние дела.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Пространство, представляющее интерес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девочек, невелико, однако оно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тщательно до мелочей проработано, отражено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сознании. Девочек привлекают игры связанные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семьей, детским садом.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играх они подражают людям, которых они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видят в реальной жизни.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Девочки склонны к попечительной деятельности: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ухаживать, проявлять заботу, поучать, наставлять,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младших братьев или сверстников.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47097_html_1bc4c66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763471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46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7768373" cy="4242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Сфера интересов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мальчиков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связана с их  высокой двигательной и познавательной активностью. Мальчики не склонны опекать, обучать.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полноценного психологического развития им требуется больше пространства, чем девочкам.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мальчиков отчетливо выражена склонность к конструктивной деятельности. Отсюда интерес  у мальчиков к инструментам, орудиям труда, различным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механизмам и приспособлениям.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Мальчики лучше  понимают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больше интересуются устройством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PykfQZc1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571744"/>
            <a:ext cx="4286248" cy="4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13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625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Элементы предметно – игровой среды с учетом    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гендерного подхода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дежурных может отличаться по цвету, разные обязанности у мальчиков и девочек по дежурству.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создание мини- среды мужского и женского труда, содержащие оборудование, необходимое для формирования мужских и женских умений.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 уголке сюжетно –ролевых игр атрибуты для характерных мальчишеских игр: фуражки, солдатики, ремни.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-для девичьих игр: косынки, бусы, сумочки , бантики. Куклы- мальчики и куклы- девочки со всеми необходимыми атрибутами 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аксесуарами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-создание схемы- действия , отражающие культурные эталоны поведения представителей мужского и женского пола. Карточки – символы добра, красоты, честности 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обозначающие социально- ценные качества мальчика и девочки.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уголок красоты. Создание образцов причесок для мальчиков и для девочек.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-картотеки игр, раскрасок, стихов, виды продуктивной деятельности, альбомы для мальчиков и для девочек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575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Муниципальное бюджетное дошкольное образовательное учреждение «Ромодановский детский сад комбинированного вида»    Рекомендации для воспитателей по построению предметно- игровой среды с учетом гендерного подхода. </vt:lpstr>
      <vt:lpstr>Слайд 2</vt:lpstr>
      <vt:lpstr>Слайд 3</vt:lpstr>
      <vt:lpstr>Психологами доказано, что девочки и мальчики по-разному воспринимают окружающую действительность, по- разному обучаются, запоминают, думают. Девочки превосходят мальчиков в вербальных способностях, а мальчики сильнее девочек в визуально – пространственных. У мальчиков выше, чем у девочек математические способности. Но при этом они более агрессивны, чем девочки. </vt:lpstr>
      <vt:lpstr>Слайд 5</vt:lpstr>
      <vt:lpstr>      Основные ориентиры при организации предметно-                игровой среды, с учетом гендерного подхода  - учет гендерного пространства группы (количество мальчиков и количество девочек)  - учет этапов развития гендерной идентичности мальчиков и девочек  - учет психологических особенностей развития девочек и мальчиков.    </vt:lpstr>
      <vt:lpstr>Слайд 7</vt:lpstr>
      <vt:lpstr>Слайд 8</vt:lpstr>
      <vt:lpstr>        Элементы предметно – игровой среды с учетом                                        гендерного подхода - форма дежурных может отличаться по цвету, разные обязанности у мальчиков и девочек по дежурству. - создание мини- среды мужского и женского труда, содержащие оборудование, необходимое для формирования мужских и женских умений. -в уголке сюжетно –ролевых игр атрибуты для характерных мальчишеских игр: фуражки, солдатики, ремни. -для девичьих игр: косынки, бусы, сумочки , бантики. Куклы- мальчики и куклы- девочки со всеми необходимыми атрибутами и аксесуарами. -создание схемы- действия , отражающие культурные эталоны поведения представителей мужского и женского пола. Карточки – символы добра, красоты, честности и т.д, обозначающие социально- ценные качества мальчика и девочки. - уголок красоты. Создание образцов причесок для мальчиков и для девочек. -картотеки игр, раскрасок, стихов, виды продуктивной деятельности, альбомы для мальчиков и для девочек.  </vt:lpstr>
      <vt:lpstr>Слайд 10</vt:lpstr>
      <vt:lpstr>Слайд 11</vt:lpstr>
      <vt:lpstr>  Примерный перечень игр и игрушек для среднего возраста  для мальчиков: - Деревянные, пластмассовые и металлические машины разных размеров, цветов, моделей. - фигурки людей и животных для обыгрывания построек. - Разрезные картинки из 4 и более частей. - Пазлы с изображением машин. - Небольшой строительный материал.   Для девочек: - Куклы среднего размера и комплекты одежды  на них. - Набор мебели и посуды для кукол. - Тряпичная кукла с заплетающими косичками. - Разрезные картинки с изображением кукол. - Плоскостные изображения кукол и комплектов  одежды для них.        </vt:lpstr>
      <vt:lpstr>Примерный перечень игр и игрушек для старшего возраста  для мальчиков:  - Модели транспортов разных цветов и моделей  - Сборные модели транспорта. - Фигурки людей и животных. - Разрезные картинки из 8- 12 частей с изображением машин. - Пазлы с изображением машин. - Автомобильные каталоги и проспекты автосалонов. - Металлический конструктор .   Для девочек: - Куклы разного  размера и комплекты одежды на них. - Набор мебели и посуды для кукол. - Разрезные картинки  и пазлы с изображением кукол. - Плоскостные изображения кукол и комплектов  одежды для них.  - Каталоги модной одежды и аксессуаров. </vt:lpstr>
      <vt:lpstr>Таким образом, создавая предметно- игровую среду,  с учетом гендерных особенностей, нужно предоставлять возможность, как мальчикам, так и девочкам, проявлять свои склонности в соответствии с принятыми в обществе эталонами мужественности и женственности.</vt:lpstr>
      <vt:lpstr>1. Адлер А.  Воспитание детей, взаимодействие полов- Ростов на Дону, 1998.- 124 стр.  2.Еремеева В.Д  Мальчики и девочки: Учить по- разному, любить по- разному. Издательство «Учебная литература» 2008. 160 стр.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Алефтина</dc:creator>
  <cp:lastModifiedBy>Admin</cp:lastModifiedBy>
  <cp:revision>32</cp:revision>
  <dcterms:created xsi:type="dcterms:W3CDTF">2014-10-08T16:49:54Z</dcterms:created>
  <dcterms:modified xsi:type="dcterms:W3CDTF">2015-10-25T09:00:28Z</dcterms:modified>
</cp:coreProperties>
</file>